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9" r:id="rId1"/>
  </p:sldMasterIdLst>
  <p:notesMasterIdLst>
    <p:notesMasterId r:id="rId25"/>
  </p:notesMasterIdLst>
  <p:sldIdLst>
    <p:sldId id="256" r:id="rId2"/>
    <p:sldId id="258" r:id="rId3"/>
    <p:sldId id="259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3" r:id="rId12"/>
    <p:sldId id="294" r:id="rId13"/>
    <p:sldId id="295" r:id="rId14"/>
    <p:sldId id="296" r:id="rId15"/>
    <p:sldId id="297" r:id="rId16"/>
    <p:sldId id="298" r:id="rId17"/>
    <p:sldId id="289" r:id="rId18"/>
    <p:sldId id="291" r:id="rId19"/>
    <p:sldId id="290" r:id="rId20"/>
    <p:sldId id="292" r:id="rId21"/>
    <p:sldId id="299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4" autoAdjust="0"/>
    <p:restoredTop sz="92241"/>
  </p:normalViewPr>
  <p:slideViewPr>
    <p:cSldViewPr snapToGrid="0">
      <p:cViewPr varScale="1">
        <p:scale>
          <a:sx n="52" d="100"/>
          <a:sy n="52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37819-A28D-8843-A183-4AE74B96CAFB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E3755-901E-0143-A819-6AE7BDB293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1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0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¿</a:t>
            </a:r>
            <a:r>
              <a:rPr lang="en-US" err="1"/>
              <a:t>Porque</a:t>
            </a:r>
            <a:r>
              <a:rPr lang="en-US" baseline="0"/>
              <a:t> </a:t>
            </a:r>
            <a:r>
              <a:rPr lang="en-US" baseline="0" err="1"/>
              <a:t>si</a:t>
            </a:r>
            <a:r>
              <a:rPr lang="en-US" baseline="0"/>
              <a:t> no </a:t>
            </a:r>
            <a:r>
              <a:rPr lang="en-US" baseline="0" err="1"/>
              <a:t>hemos</a:t>
            </a:r>
            <a:r>
              <a:rPr lang="en-US" baseline="0"/>
              <a:t> </a:t>
            </a:r>
            <a:r>
              <a:rPr lang="en-US" baseline="0" err="1"/>
              <a:t>definido</a:t>
            </a:r>
            <a:r>
              <a:rPr lang="en-US" baseline="0"/>
              <a:t> </a:t>
            </a:r>
            <a:r>
              <a:rPr lang="en-US" baseline="0" err="1"/>
              <a:t>ninguna</a:t>
            </a:r>
            <a:r>
              <a:rPr lang="en-US" baseline="0"/>
              <a:t> </a:t>
            </a:r>
            <a:r>
              <a:rPr lang="en-US" baseline="0" err="1"/>
              <a:t>ruta</a:t>
            </a:r>
            <a:r>
              <a:rPr lang="en-US" baseline="0"/>
              <a:t> </a:t>
            </a:r>
            <a:r>
              <a:rPr lang="en-US" baseline="0" err="1"/>
              <a:t>esto</a:t>
            </a:r>
            <a:r>
              <a:rPr lang="en-US" baseline="0"/>
              <a:t> </a:t>
            </a:r>
            <a:r>
              <a:rPr lang="en-US" baseline="0" err="1"/>
              <a:t>funciona</a:t>
            </a:r>
            <a:r>
              <a:rPr lang="en-US" baseline="0"/>
              <a:t>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$users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DB::select('select * from users where name = ?',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[‘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ricardo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’]);</a:t>
            </a:r>
            <a:r>
              <a:rPr lang="en-US"/>
              <a:t> 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$affected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DB::update('update users set votes = 100 where name = ?',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['John']);</a:t>
            </a:r>
            <a:r>
              <a:rPr lang="en-US"/>
              <a:t/>
            </a:r>
            <a:br>
              <a:rPr lang="en-US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$deleted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DB::delete('delete from users');</a:t>
            </a:r>
            <a:r>
              <a:rPr lang="en-US"/>
              <a:t/>
            </a:r>
            <a:br>
              <a:rPr lang="en-US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DB::statement('drop table users');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/>
              <a:t/>
            </a:r>
            <a:br>
              <a:rPr lang="en-US"/>
            </a:br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DB::transaction(function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/>
              <a:t>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/>
              <a:t/>
            </a:r>
            <a:br>
              <a:rPr lang="en-US"/>
            </a:br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9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2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Plantilla de </a:t>
            </a:r>
            <a:r>
              <a:rPr lang="es-ES_tradnl" dirty="0" err="1"/>
              <a:t>css</a:t>
            </a:r>
            <a:r>
              <a:rPr lang="es-ES_tradnl" dirty="0"/>
              <a:t> disponible en el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3755-901E-0143-A819-6AE7BDB2932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6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B1D59E-A200-4429-B13F-42C65375E1C9}" type="datetimeFigureOut">
              <a:rPr lang="es-ES" smtClean="0"/>
              <a:t>6/3/18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8256F43-A4FB-42FE-A342-B143ACF354F2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78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5.6/migrations#column-modifiers" TargetMode="External"/><Relationship Id="rId4" Type="http://schemas.openxmlformats.org/officeDocument/2006/relationships/hyperlink" Target="https://laravel.com/docs/5.6/migrations#foreign-key-constrain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ravel.com/docs/5.6/migrations#column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44EE69-572A-4881-BF18-8DD674801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dirty="0"/>
              <a:t>Taller de </a:t>
            </a:r>
            <a:r>
              <a:rPr lang="en-US" dirty="0" err="1"/>
              <a:t>Laravel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109F25-FADA-4502-A728-4DE27E5CD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704731"/>
            <a:ext cx="6801612" cy="513189"/>
          </a:xfrm>
        </p:spPr>
        <p:txBody>
          <a:bodyPr>
            <a:normAutofit fontScale="55000" lnSpcReduction="20000"/>
          </a:bodyPr>
          <a:lstStyle/>
          <a:p>
            <a:r>
              <a:rPr lang="es-MX" dirty="0"/>
              <a:t>Semana 3</a:t>
            </a:r>
          </a:p>
          <a:p>
            <a:r>
              <a:rPr lang="es-MX" dirty="0"/>
              <a:t>Por favor, inicien su conexi</a:t>
            </a:r>
            <a:r>
              <a:rPr lang="es-ES" dirty="0" err="1"/>
              <a:t>ón</a:t>
            </a:r>
            <a:r>
              <a:rPr lang="es-ES" dirty="0"/>
              <a:t> a </a:t>
            </a:r>
            <a:r>
              <a:rPr lang="es-ES" dirty="0" err="1"/>
              <a:t>MySQL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43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D86B16C-42AF-4CBE-96FA-1D38DEDDF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DA60D5F-E2D0-A743-A194-FE5C584A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4317864"/>
            <a:ext cx="4818890" cy="963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F3B416-BE43-3F40-8747-BC5A6BB1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1634070"/>
            <a:ext cx="2245870" cy="640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DF02ED3-A983-F843-A076-C952F0067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633" y="1698022"/>
            <a:ext cx="2251288" cy="512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E29CD-B674-8447-8311-73ACD1A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¿cómo funciona?</a:t>
            </a:r>
          </a:p>
        </p:txBody>
      </p:sp>
    </p:spTree>
    <p:extLst>
      <p:ext uri="{BB962C8B-B14F-4D97-AF65-F5344CB8AC3E}">
        <p14:creationId xmlns:p14="http://schemas.microsoft.com/office/powerpoint/2010/main" val="207194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2A59B-3FBC-B24A-AB11-5C1488D1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Consultando registros en la base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CE68A2-30C3-5E40-AE1C-3A463A64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Correr el siguiente comando en su terminal</a:t>
            </a:r>
          </a:p>
          <a:p>
            <a:pPr lvl="1"/>
            <a:r>
              <a:rPr lang="es-ES_tradnl" err="1"/>
              <a:t>php</a:t>
            </a:r>
            <a:r>
              <a:rPr lang="es-ES_tradnl"/>
              <a:t> </a:t>
            </a:r>
            <a:r>
              <a:rPr lang="es-ES_tradnl" err="1"/>
              <a:t>artisan</a:t>
            </a:r>
            <a:r>
              <a:rPr lang="es-ES_tradnl"/>
              <a:t> </a:t>
            </a:r>
            <a:r>
              <a:rPr lang="es-ES_tradnl" err="1"/>
              <a:t>tinker</a:t>
            </a:r>
            <a:endParaRPr lang="es-ES_tradnl"/>
          </a:p>
          <a:p>
            <a:endParaRPr lang="es-ES_tradnl"/>
          </a:p>
          <a:p>
            <a:r>
              <a:rPr lang="es-ES_tradnl"/>
              <a:t>Escribir lo siguiente:</a:t>
            </a:r>
          </a:p>
          <a:p>
            <a:pPr lvl="1"/>
            <a:r>
              <a:rPr lang="es-ES_tradnl"/>
              <a:t>use DB;</a:t>
            </a:r>
          </a:p>
          <a:p>
            <a:pPr lvl="1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403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F067-5892-274D-B91B-A33715C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podemos hacer? </a:t>
            </a:r>
            <a:br>
              <a:rPr lang="es-ES_tradnl"/>
            </a:br>
            <a:r>
              <a:rPr lang="es-ES_tradnl"/>
              <a:t>Parte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B04A2-6BC7-B845-A1BA-15F0E0FF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$users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=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DB::select('select * from users where name = ?',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[‘</a:t>
            </a:r>
            <a:r>
              <a:rPr lang="en-US" sz="1400" err="1">
                <a:solidFill>
                  <a:schemeClr val="tx1"/>
                </a:solidFill>
              </a:rPr>
              <a:t>ricardo</a:t>
            </a:r>
            <a:r>
              <a:rPr lang="en-US" sz="1400">
                <a:solidFill>
                  <a:schemeClr val="tx1"/>
                </a:solidFill>
              </a:rPr>
              <a:t>’]);</a:t>
            </a:r>
            <a:r>
              <a:rPr lang="en-US" sz="1400"/>
              <a:t> </a:t>
            </a:r>
          </a:p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$affected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=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DB::update('update users set votes = 100 where name = ?',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['John']);</a:t>
            </a:r>
            <a:r>
              <a:rPr lang="en-US" sz="1400"/>
              <a:t/>
            </a:r>
            <a:br>
              <a:rPr lang="en-US" sz="1400"/>
            </a:br>
            <a:r>
              <a:rPr lang="en-US" sz="1400">
                <a:solidFill>
                  <a:schemeClr val="tx1"/>
                </a:solidFill>
              </a:rPr>
              <a:t>$deleted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=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DB::delete('delete from users’);</a:t>
            </a:r>
          </a:p>
          <a:p>
            <a:pPr marL="0" indent="0">
              <a:buNone/>
            </a:pPr>
            <a:r>
              <a:rPr lang="en-US" sz="1400"/>
              <a:t/>
            </a:r>
            <a:br>
              <a:rPr lang="en-US" sz="1400"/>
            </a:br>
            <a:r>
              <a:rPr lang="en-US" sz="1400">
                <a:solidFill>
                  <a:schemeClr val="tx1"/>
                </a:solidFill>
              </a:rPr>
              <a:t>DB::statement('drop table users');</a:t>
            </a:r>
            <a:endParaRPr lang="en-US" sz="1400"/>
          </a:p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DB::transaction(function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()</a:t>
            </a:r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});</a:t>
            </a:r>
          </a:p>
          <a:p>
            <a:pPr marL="0" indent="0"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/>
              <a:t>DB::</a:t>
            </a:r>
            <a:r>
              <a:rPr lang="en-US" err="1"/>
              <a:t>beginTransaction</a:t>
            </a:r>
            <a:r>
              <a:rPr lang="en-US"/>
              <a:t>();</a:t>
            </a:r>
            <a:r>
              <a:rPr lang="en-US" sz="1400"/>
              <a:t/>
            </a:r>
            <a:br>
              <a:rPr lang="en-US" sz="1400"/>
            </a:br>
            <a:r>
              <a:rPr lang="en-US"/>
              <a:t>DB::</a:t>
            </a:r>
            <a:r>
              <a:rPr lang="en-US" err="1"/>
              <a:t>rollBack</a:t>
            </a:r>
            <a:r>
              <a:rPr lang="en-US"/>
              <a:t>();</a:t>
            </a:r>
            <a:r>
              <a:rPr lang="en-US" sz="1400"/>
              <a:t/>
            </a:r>
            <a:br>
              <a:rPr lang="en-US" sz="1400"/>
            </a:br>
            <a:r>
              <a:rPr lang="en-US"/>
              <a:t>DB::commit();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0540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F067-5892-274D-B91B-A33715C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podemos hacer? </a:t>
            </a:r>
            <a:br>
              <a:rPr lang="es-ES_tradnl"/>
            </a:br>
            <a:r>
              <a:rPr lang="es-ES_tradnl"/>
              <a:t>Parte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B04A2-6BC7-B845-A1BA-15F0E0FF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502872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</a:rPr>
              <a:t>Los </a:t>
            </a:r>
            <a:r>
              <a:rPr lang="en-US" sz="1200" err="1">
                <a:solidFill>
                  <a:schemeClr val="tx1"/>
                </a:solidFill>
              </a:rPr>
              <a:t>siguientes</a:t>
            </a:r>
            <a:r>
              <a:rPr lang="en-US" sz="1200">
                <a:solidFill>
                  <a:schemeClr val="tx1"/>
                </a:solidFill>
              </a:rPr>
              <a:t> commandos </a:t>
            </a:r>
            <a:r>
              <a:rPr lang="en-US" sz="1200" err="1">
                <a:solidFill>
                  <a:schemeClr val="tx1"/>
                </a:solidFill>
              </a:rPr>
              <a:t>usan</a:t>
            </a:r>
            <a:r>
              <a:rPr lang="en-US" sz="1200">
                <a:solidFill>
                  <a:schemeClr val="tx1"/>
                </a:solidFill>
              </a:rPr>
              <a:t> query builder:</a:t>
            </a:r>
          </a:p>
          <a:p>
            <a:pPr marL="0" indent="0">
              <a:buNone/>
            </a:pPr>
            <a:r>
              <a:rPr lang="en-US" sz="1200"/>
              <a:t>$users = DB::table('users')-&gt;get(); </a:t>
            </a:r>
            <a:br>
              <a:rPr lang="en-US" sz="1200"/>
            </a:br>
            <a:r>
              <a:rPr lang="en-US" sz="1200"/>
              <a:t>$user = DB::table('users')-&gt;where('name', 'John')-&gt;first(); </a:t>
            </a:r>
            <a:br>
              <a:rPr lang="en-US" sz="1200"/>
            </a:br>
            <a:r>
              <a:rPr lang="en-US" sz="1200"/>
              <a:t>$email = DB::table('users')-&gt;where('name', 'John')-&gt;value('email’); -&gt; Una sola </a:t>
            </a:r>
            <a:r>
              <a:rPr lang="en-US" sz="1200" err="1"/>
              <a:t>tupla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$roles = DB::table('roles')-&gt;pluck('title', 'name’);  -&gt; Una </a:t>
            </a:r>
            <a:r>
              <a:rPr lang="en-US" sz="1200" err="1"/>
              <a:t>lista</a:t>
            </a:r>
            <a:r>
              <a:rPr lang="en-US" sz="1200"/>
              <a:t> de </a:t>
            </a:r>
            <a:r>
              <a:rPr lang="en-US" sz="1200" err="1"/>
              <a:t>valores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DB::table('users')-&gt;</a:t>
            </a:r>
            <a:r>
              <a:rPr lang="en-US" sz="1200" err="1"/>
              <a:t>orderBy</a:t>
            </a:r>
            <a:r>
              <a:rPr lang="en-US" sz="1200"/>
              <a:t>('id’)</a:t>
            </a:r>
          </a:p>
          <a:p>
            <a:pPr marL="0" indent="0">
              <a:buNone/>
            </a:pPr>
            <a:r>
              <a:rPr lang="en-US" sz="1200" err="1"/>
              <a:t>Agregados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$users = DB::table('users')-&gt;count(); </a:t>
            </a:r>
          </a:p>
          <a:p>
            <a:pPr marL="0" indent="0">
              <a:buNone/>
            </a:pPr>
            <a:r>
              <a:rPr lang="en-US" sz="1200"/>
              <a:t>$price = DB::table('orders')-&gt;max('price’);</a:t>
            </a:r>
          </a:p>
          <a:p>
            <a:pPr marL="0" indent="0">
              <a:buNone/>
            </a:pPr>
            <a:r>
              <a:rPr lang="en-US" sz="1200" err="1"/>
              <a:t>Existencia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return DB::table('orders')-&gt;where('finalized', 1)-&gt;exists();</a:t>
            </a:r>
          </a:p>
          <a:p>
            <a:pPr marL="0" indent="0">
              <a:buNone/>
            </a:pPr>
            <a:r>
              <a:rPr lang="en-US" sz="1200"/>
              <a:t> return DB::table('orders')-&gt;where('finalized', 1)-&gt;</a:t>
            </a:r>
            <a:r>
              <a:rPr lang="en-US" sz="1200" err="1"/>
              <a:t>doesntExist</a:t>
            </a:r>
            <a:r>
              <a:rPr lang="en-US" sz="120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0504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F067-5892-274D-B91B-A33715C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podemos hacer? </a:t>
            </a:r>
            <a:br>
              <a:rPr lang="es-ES_tradnl"/>
            </a:br>
            <a:r>
              <a:rPr lang="es-ES_tradnl"/>
              <a:t>Parte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B04A2-6BC7-B845-A1BA-15F0E0FF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502872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err="1">
                <a:solidFill>
                  <a:schemeClr val="tx1"/>
                </a:solidFill>
              </a:rPr>
              <a:t>Expresiones</a:t>
            </a:r>
            <a:r>
              <a:rPr lang="en-US" sz="1200">
                <a:solidFill>
                  <a:schemeClr val="tx1"/>
                </a:solidFill>
              </a:rPr>
              <a:t> “</a:t>
            </a:r>
            <a:r>
              <a:rPr lang="en-US" sz="1200" err="1">
                <a:solidFill>
                  <a:schemeClr val="tx1"/>
                </a:solidFill>
              </a:rPr>
              <a:t>crudas</a:t>
            </a:r>
            <a:r>
              <a:rPr lang="en-US" sz="1200">
                <a:solidFill>
                  <a:schemeClr val="tx1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1200"/>
              <a:t>$users = DB::table('users') -&gt;select(DB::raw('count(*) as </a:t>
            </a:r>
            <a:r>
              <a:rPr lang="en-US" sz="1200" err="1"/>
              <a:t>user_count</a:t>
            </a:r>
            <a:r>
              <a:rPr lang="en-US" sz="1200"/>
              <a:t>, status’))</a:t>
            </a:r>
          </a:p>
          <a:p>
            <a:pPr marL="0" indent="0">
              <a:buNone/>
            </a:pPr>
            <a:r>
              <a:rPr lang="en-US" sz="1200"/>
              <a:t>	 -&gt;where('status', '&lt;&gt;', 1) -&gt;</a:t>
            </a:r>
            <a:r>
              <a:rPr lang="en-US" sz="1200" err="1"/>
              <a:t>groupBy</a:t>
            </a:r>
            <a:r>
              <a:rPr lang="en-US" sz="1200"/>
              <a:t>('status') -&gt;get();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whereRaw</a:t>
            </a:r>
            <a:endParaRPr lang="en-US" sz="1200"/>
          </a:p>
          <a:p>
            <a:pPr marL="0" indent="0">
              <a:buNone/>
            </a:pPr>
            <a:r>
              <a:rPr lang="en-US" sz="1200" err="1"/>
              <a:t>havingRaw</a:t>
            </a:r>
            <a:endParaRPr lang="en-US" sz="1200"/>
          </a:p>
          <a:p>
            <a:pPr marL="0" indent="0">
              <a:buNone/>
            </a:pPr>
            <a:r>
              <a:rPr lang="en-US" sz="1200" err="1"/>
              <a:t>orderByRaw</a:t>
            </a:r>
            <a:endParaRPr lang="en-US" sz="1200"/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324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F067-5892-274D-B91B-A33715C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podemos hacer? </a:t>
            </a:r>
            <a:br>
              <a:rPr lang="es-ES_tradnl"/>
            </a:br>
            <a:r>
              <a:rPr lang="es-ES_tradnl"/>
              <a:t>Parte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B04A2-6BC7-B845-A1BA-15F0E0FF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502872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/>
              <a:t>$users = DB::table('users’) </a:t>
            </a:r>
          </a:p>
          <a:p>
            <a:pPr marL="228600" lvl="1" indent="0">
              <a:buNone/>
            </a:pPr>
            <a:r>
              <a:rPr lang="en-US" sz="1200"/>
              <a:t>-&gt;join('contacts', '</a:t>
            </a:r>
            <a:r>
              <a:rPr lang="en-US" sz="1200" err="1"/>
              <a:t>users.id</a:t>
            </a:r>
            <a:r>
              <a:rPr lang="en-US" sz="1200"/>
              <a:t>', '=', '</a:t>
            </a:r>
            <a:r>
              <a:rPr lang="en-US" sz="1200" err="1"/>
              <a:t>contacts.user_id</a:t>
            </a:r>
            <a:r>
              <a:rPr lang="en-US" sz="1200"/>
              <a:t>’)</a:t>
            </a:r>
          </a:p>
          <a:p>
            <a:pPr marL="228600" lvl="1" indent="0">
              <a:buNone/>
            </a:pPr>
            <a:r>
              <a:rPr lang="en-US" sz="1200"/>
              <a:t> -&gt;join('orders', '</a:t>
            </a:r>
            <a:r>
              <a:rPr lang="en-US" sz="1200" err="1"/>
              <a:t>users.id</a:t>
            </a:r>
            <a:r>
              <a:rPr lang="en-US" sz="1200"/>
              <a:t>', '=', '</a:t>
            </a:r>
            <a:r>
              <a:rPr lang="en-US" sz="1200" err="1"/>
              <a:t>orders.user_id</a:t>
            </a:r>
            <a:r>
              <a:rPr lang="en-US" sz="1200"/>
              <a:t>’)</a:t>
            </a:r>
          </a:p>
          <a:p>
            <a:pPr marL="228600" lvl="1" indent="0">
              <a:buNone/>
            </a:pPr>
            <a:r>
              <a:rPr lang="en-US" sz="1200"/>
              <a:t> -&gt;select('users.*', '</a:t>
            </a:r>
            <a:r>
              <a:rPr lang="en-US" sz="1200" err="1"/>
              <a:t>contacts.phone</a:t>
            </a:r>
            <a:r>
              <a:rPr lang="en-US" sz="1200"/>
              <a:t>', '</a:t>
            </a:r>
            <a:r>
              <a:rPr lang="en-US" sz="1200" err="1"/>
              <a:t>orders.price</a:t>
            </a:r>
            <a:r>
              <a:rPr lang="en-US" sz="1200"/>
              <a:t>') -&gt;get();</a:t>
            </a:r>
          </a:p>
          <a:p>
            <a:pPr marL="228600" lvl="1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leftJoin</a:t>
            </a:r>
            <a:endParaRPr lang="en-US" sz="1200"/>
          </a:p>
          <a:p>
            <a:pPr marL="0" indent="0">
              <a:buNone/>
            </a:pPr>
            <a:r>
              <a:rPr lang="en-US" sz="1200" err="1"/>
              <a:t>rightJoin</a:t>
            </a:r>
            <a:endParaRPr lang="en-US" sz="1200"/>
          </a:p>
          <a:p>
            <a:pPr marL="0" indent="0">
              <a:buNone/>
            </a:pPr>
            <a:r>
              <a:rPr lang="en-US" sz="1200" err="1"/>
              <a:t>crossJoin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8692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F067-5892-274D-B91B-A33715C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podemos hacer? </a:t>
            </a:r>
            <a:br>
              <a:rPr lang="es-ES_tradnl"/>
            </a:br>
            <a:r>
              <a:rPr lang="es-ES_tradnl"/>
              <a:t>Parte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B04A2-6BC7-B845-A1BA-15F0E0FF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502872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/>
              <a:t>DB::table('users') -&gt;where('id', 1) -&gt;update(['options-&gt;enabled' =&gt; true]);</a:t>
            </a:r>
          </a:p>
          <a:p>
            <a:pPr marL="0" indent="0">
              <a:buNone/>
            </a:pPr>
            <a:r>
              <a:rPr lang="en-US" sz="1200"/>
              <a:t>DB::table('users')-&gt;where('votes', '&gt;', 100)-&gt;delete();</a:t>
            </a:r>
          </a:p>
          <a:p>
            <a:pPr marL="0" indent="0">
              <a:buNone/>
            </a:pPr>
            <a:r>
              <a:rPr lang="en-US" sz="1200"/>
              <a:t>DB::table('users')-&gt;truncate();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/>
              <a:t>Y mucho m</a:t>
            </a:r>
            <a:r>
              <a:rPr lang="es-ES" sz="1200" err="1"/>
              <a:t>ás</a:t>
            </a:r>
            <a:r>
              <a:rPr lang="es-ES" sz="1200"/>
              <a:t> en la documentación….</a:t>
            </a:r>
            <a:r>
              <a:rPr lang="en-US" sz="1200"/>
              <a:t/>
            </a:r>
            <a:br>
              <a:rPr lang="en-US" sz="1200"/>
            </a:b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52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6DB35-5078-5B45-9B84-7393FAD2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Actividad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2ECBD7-A0FA-604B-BC5B-B8A1EEC1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Entren al siguiente archivo y traten de describir c</a:t>
            </a:r>
            <a:r>
              <a:rPr lang="es-ES" dirty="0" err="1"/>
              <a:t>ó</a:t>
            </a:r>
            <a:r>
              <a:rPr lang="es-ES_tradnl" dirty="0" err="1"/>
              <a:t>mo</a:t>
            </a:r>
            <a:r>
              <a:rPr lang="es-ES_tradnl" dirty="0"/>
              <a:t> funciona:</a:t>
            </a:r>
          </a:p>
          <a:p>
            <a:pPr lvl="1"/>
            <a:r>
              <a:rPr lang="es-ES_tradnl" dirty="0" err="1"/>
              <a:t>database</a:t>
            </a:r>
            <a:r>
              <a:rPr lang="es-ES_tradnl" dirty="0"/>
              <a:t>/</a:t>
            </a:r>
            <a:r>
              <a:rPr lang="es-ES_tradnl" dirty="0" err="1"/>
              <a:t>migrations</a:t>
            </a:r>
            <a:r>
              <a:rPr lang="es-ES_tradnl" dirty="0"/>
              <a:t>/</a:t>
            </a:r>
            <a:r>
              <a:rPr lang="en-US" dirty="0"/>
              <a:t>2014_10_12_100000_create_password_resets_table.php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46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1208E-9D44-6747-83EB-76BAB477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Migraciones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E636F1-2DC4-7144-B869-288AE133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Tienen 2 m</a:t>
            </a:r>
            <a:r>
              <a:rPr lang="es-ES" err="1"/>
              <a:t>étodos</a:t>
            </a:r>
            <a:endParaRPr lang="es-ES"/>
          </a:p>
          <a:p>
            <a:endParaRPr lang="es-ES"/>
          </a:p>
          <a:p>
            <a:pPr lvl="1"/>
            <a:r>
              <a:rPr lang="es-ES"/>
              <a:t>Up ejecuta la acción</a:t>
            </a:r>
          </a:p>
          <a:p>
            <a:pPr lvl="1"/>
            <a:r>
              <a:rPr lang="es-ES"/>
              <a:t>Down revierte la acción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367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EDCEFC-EEBF-794D-BD4D-43A7902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La </a:t>
            </a:r>
            <a:r>
              <a:rPr lang="es-ES_tradnl" err="1"/>
              <a:t>convenci</a:t>
            </a:r>
            <a:r>
              <a:rPr lang="es-ES" err="1"/>
              <a:t>ón</a:t>
            </a:r>
            <a:r>
              <a:rPr lang="es-ES"/>
              <a:t> de </a:t>
            </a:r>
            <a:r>
              <a:rPr lang="es-ES" err="1"/>
              <a:t>laravel</a:t>
            </a:r>
            <a:r>
              <a:rPr lang="es-ES"/>
              <a:t>: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5CB35B-39E8-094D-ADEC-47EF69FC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Las tablas son el plural del modelo y en </a:t>
            </a:r>
            <a:r>
              <a:rPr lang="es-ES_tradnl" err="1"/>
              <a:t>snake</a:t>
            </a:r>
            <a:r>
              <a:rPr lang="es-ES_tradnl"/>
              <a:t> case</a:t>
            </a:r>
          </a:p>
          <a:p>
            <a:r>
              <a:rPr lang="es-ES_tradnl"/>
              <a:t>La </a:t>
            </a:r>
            <a:r>
              <a:rPr lang="es-ES_tradnl" err="1"/>
              <a:t>primary</a:t>
            </a:r>
            <a:r>
              <a:rPr lang="es-ES_tradnl"/>
              <a:t> </a:t>
            </a:r>
            <a:r>
              <a:rPr lang="es-ES_tradnl" err="1"/>
              <a:t>key</a:t>
            </a:r>
            <a:r>
              <a:rPr lang="es-ES_tradnl"/>
              <a:t> es auto incrementada y se llama id</a:t>
            </a:r>
          </a:p>
          <a:p>
            <a:r>
              <a:rPr lang="es-ES_tradnl"/>
              <a:t>Las tablas tienen </a:t>
            </a:r>
            <a:r>
              <a:rPr lang="es-ES_tradnl" err="1"/>
              <a:t>timestamps</a:t>
            </a:r>
            <a:r>
              <a:rPr lang="es-ES_tradnl"/>
              <a:t> </a:t>
            </a:r>
            <a:r>
              <a:rPr lang="es-ES_tradnl" err="1"/>
              <a:t>created_at</a:t>
            </a:r>
            <a:r>
              <a:rPr lang="es-ES_tradnl"/>
              <a:t> y </a:t>
            </a:r>
            <a:r>
              <a:rPr lang="es-ES_tradnl" err="1"/>
              <a:t>updated_at</a:t>
            </a:r>
            <a:r>
              <a:rPr lang="es-ES_tradnl"/>
              <a:t>* </a:t>
            </a:r>
          </a:p>
          <a:p>
            <a:r>
              <a:rPr lang="es-ES_tradnl"/>
              <a:t>Las llaves foráneas van en </a:t>
            </a:r>
            <a:r>
              <a:rPr lang="es-ES_tradnl" err="1"/>
              <a:t>snake</a:t>
            </a:r>
            <a:r>
              <a:rPr lang="es-ES_tradnl"/>
              <a:t> case con el nombre de su modelo en singular y terminado en _id</a:t>
            </a:r>
          </a:p>
          <a:p>
            <a:endParaRPr lang="es-ES_tradnl"/>
          </a:p>
          <a:p>
            <a:r>
              <a:rPr lang="es-ES_tradnl"/>
              <a:t>* No es necesario en tablas intermedias</a:t>
            </a:r>
          </a:p>
        </p:txBody>
      </p:sp>
    </p:spTree>
    <p:extLst>
      <p:ext uri="{BB962C8B-B14F-4D97-AF65-F5344CB8AC3E}">
        <p14:creationId xmlns:p14="http://schemas.microsoft.com/office/powerpoint/2010/main" val="29839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5257A9-C129-4354-BF23-4920BB26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Objetivos de hoy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65853B-C64B-4147-AA67-2E2A646C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 numCol="1">
            <a:normAutofit fontScale="92500" lnSpcReduction="20000"/>
          </a:bodyPr>
          <a:lstStyle/>
          <a:p>
            <a:r>
              <a:rPr lang="es-ES" dirty="0"/>
              <a:t>Conocer cómo hacer migraciones</a:t>
            </a:r>
          </a:p>
          <a:p>
            <a:endParaRPr lang="es-ES" dirty="0"/>
          </a:p>
          <a:p>
            <a:r>
              <a:rPr lang="es-ES" dirty="0"/>
              <a:t>Aprender a hacer un </a:t>
            </a:r>
            <a:r>
              <a:rPr lang="es-ES" dirty="0" err="1"/>
              <a:t>login</a:t>
            </a:r>
            <a:r>
              <a:rPr lang="es-ES" dirty="0"/>
              <a:t> en </a:t>
            </a:r>
            <a:r>
              <a:rPr lang="es-ES" dirty="0" err="1"/>
              <a:t>Laravel</a:t>
            </a:r>
            <a:endParaRPr lang="es-ES" dirty="0"/>
          </a:p>
          <a:p>
            <a:endParaRPr lang="es-ES" dirty="0"/>
          </a:p>
          <a:p>
            <a:r>
              <a:rPr lang="es-ES" dirty="0"/>
              <a:t>Hacer </a:t>
            </a:r>
            <a:r>
              <a:rPr lang="es-ES" dirty="0" err="1"/>
              <a:t>queries</a:t>
            </a:r>
            <a:r>
              <a:rPr lang="es-ES" dirty="0"/>
              <a:t> con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Builder</a:t>
            </a:r>
            <a:endParaRPr lang="es-ES" dirty="0"/>
          </a:p>
          <a:p>
            <a:endParaRPr lang="es-ES" dirty="0"/>
          </a:p>
          <a:p>
            <a:r>
              <a:rPr lang="es-ES" dirty="0"/>
              <a:t>Definir modelos</a:t>
            </a:r>
          </a:p>
          <a:p>
            <a:endParaRPr lang="es-ES" dirty="0"/>
          </a:p>
          <a:p>
            <a:r>
              <a:rPr lang="es-ES" dirty="0"/>
              <a:t>Saber cómo usar </a:t>
            </a:r>
            <a:r>
              <a:rPr lang="es-ES" dirty="0" err="1"/>
              <a:t>eloquent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506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1F3955-B1F1-9748-9B1A-FEEE5722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630E46-145A-5947-95A1-E1F0B2B9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Actualicen su modelo de base de datos para esta </a:t>
            </a:r>
            <a:r>
              <a:rPr lang="es-ES_tradnl" dirty="0" err="1"/>
              <a:t>convenci</a:t>
            </a:r>
            <a:r>
              <a:rPr lang="es-ES" dirty="0" err="1"/>
              <a:t>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123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D11F76-0661-2040-8CA0-A60044FC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Creando migraciones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1E2016-78F2-874D-9C4E-10AF24CB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Php</a:t>
            </a:r>
            <a:r>
              <a:rPr lang="es-ES_tradnl" dirty="0"/>
              <a:t> </a:t>
            </a:r>
            <a:r>
              <a:rPr lang="es-ES_tradnl" dirty="0" err="1"/>
              <a:t>artisan</a:t>
            </a:r>
            <a:r>
              <a:rPr lang="es-ES_tradnl" dirty="0"/>
              <a:t> </a:t>
            </a:r>
            <a:r>
              <a:rPr lang="es-ES_tradnl" dirty="0" err="1"/>
              <a:t>make:migration</a:t>
            </a:r>
            <a:r>
              <a:rPr lang="es-ES_tradnl" dirty="0"/>
              <a:t> &lt;nombre&gt; --[</a:t>
            </a:r>
            <a:r>
              <a:rPr lang="es-ES_tradnl" dirty="0" err="1"/>
              <a:t>create|table</a:t>
            </a:r>
            <a:r>
              <a:rPr lang="es-ES_tradnl" dirty="0"/>
              <a:t>]=&lt;tabla&gt;</a:t>
            </a:r>
          </a:p>
          <a:p>
            <a:endParaRPr lang="es-ES_tradnl" dirty="0"/>
          </a:p>
          <a:p>
            <a:r>
              <a:rPr lang="es-ES_tradnl" dirty="0">
                <a:hlinkClick r:id="rId2"/>
              </a:rPr>
              <a:t>https://laravel.com/docs/5.6/migrations#columns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3"/>
              </a:rPr>
              <a:t>https://laravel.com/docs/5.6/migrations#column-modifiers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4"/>
              </a:rPr>
              <a:t>https://laravel.com/docs/5.6/migrations#foreign-key-constraints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9268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C6911-5995-0F4F-8949-0F61386E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Creando modelos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F151A0-327F-D64F-BE6C-CDC250DC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Php</a:t>
            </a:r>
            <a:r>
              <a:rPr lang="es-ES_tradnl" dirty="0"/>
              <a:t> </a:t>
            </a:r>
            <a:r>
              <a:rPr lang="es-ES_tradnl" dirty="0" err="1"/>
              <a:t>artisan</a:t>
            </a:r>
            <a:r>
              <a:rPr lang="es-ES_tradnl" dirty="0"/>
              <a:t> </a:t>
            </a:r>
            <a:r>
              <a:rPr lang="es-ES_tradnl" dirty="0" err="1"/>
              <a:t>make:model</a:t>
            </a:r>
            <a:r>
              <a:rPr lang="es-ES_tradnl" dirty="0"/>
              <a:t> &lt;nombre&gt;</a:t>
            </a:r>
          </a:p>
          <a:p>
            <a:r>
              <a:rPr lang="es-ES_tradnl" dirty="0"/>
              <a:t>El nombre debe de ser en singular y es el nombre de la clase</a:t>
            </a:r>
          </a:p>
          <a:p>
            <a:r>
              <a:rPr lang="es-ES_tradnl" dirty="0"/>
              <a:t>Los modelos se guardan en app</a:t>
            </a:r>
          </a:p>
          <a:p>
            <a:endParaRPr lang="es-ES_tradnl" dirty="0"/>
          </a:p>
          <a:p>
            <a:r>
              <a:rPr lang="es-ES_tradnl" dirty="0"/>
              <a:t>Si no seguimos la </a:t>
            </a:r>
            <a:r>
              <a:rPr lang="es-ES_tradnl" dirty="0" err="1"/>
              <a:t>convenci</a:t>
            </a:r>
            <a:r>
              <a:rPr lang="es-ES" dirty="0" err="1"/>
              <a:t>ón</a:t>
            </a:r>
            <a:r>
              <a:rPr lang="es-ES" dirty="0"/>
              <a:t> de </a:t>
            </a:r>
            <a:r>
              <a:rPr lang="es-ES" dirty="0" err="1"/>
              <a:t>Laravel</a:t>
            </a:r>
            <a:r>
              <a:rPr lang="es-ES" dirty="0"/>
              <a:t>, deberemos de agregar lo siguiente al archivo</a:t>
            </a:r>
          </a:p>
          <a:p>
            <a:pPr lvl="1"/>
            <a:r>
              <a:rPr lang="en-US" dirty="0"/>
              <a:t>protected $table = '</a:t>
            </a:r>
            <a:r>
              <a:rPr lang="en-US" dirty="0" err="1"/>
              <a:t>my_flights</a:t>
            </a:r>
            <a:r>
              <a:rPr lang="en-US" dirty="0"/>
              <a:t>’; </a:t>
            </a:r>
            <a:br>
              <a:rPr lang="en-US" dirty="0"/>
            </a:br>
            <a:r>
              <a:rPr lang="en-US" dirty="0"/>
              <a:t>protected $</a:t>
            </a:r>
            <a:r>
              <a:rPr lang="en-US" dirty="0" err="1"/>
              <a:t>primaryKey</a:t>
            </a:r>
            <a:r>
              <a:rPr lang="en-US" dirty="0"/>
              <a:t> = ‘</a:t>
            </a:r>
            <a:r>
              <a:rPr lang="en-US" dirty="0" err="1"/>
              <a:t>my_id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protected $table = '</a:t>
            </a:r>
            <a:r>
              <a:rPr lang="en-US" dirty="0" err="1"/>
              <a:t>my_flights</a:t>
            </a:r>
            <a:r>
              <a:rPr lang="en-US" dirty="0"/>
              <a:t>’; </a:t>
            </a:r>
            <a:br>
              <a:rPr lang="en-US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2268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D6552B-242F-2D43-86D5-9B8248BA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 modelo que usaremos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F10F782-4F68-D241-A125-85ED992B9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0" y="2939558"/>
            <a:ext cx="4537111" cy="2502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2FE161-70EF-2542-95F6-4315626F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72" y="2938278"/>
            <a:ext cx="4131976" cy="25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A77D04E-B9D5-C84F-AD7E-4B7B585C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Pero antes….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3AD0A59-E00E-FB4A-95BE-FDA14E51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572000"/>
            <a:ext cx="7729728" cy="1168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>
                <a:solidFill>
                  <a:srgbClr val="7030A0"/>
                </a:solidFill>
              </a:rPr>
              <a:t>Pin: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21F71E-0CE1-EF4E-87EB-7300AA5E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50141"/>
            <a:ext cx="7620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Estructura</a:t>
            </a:r>
            <a:r>
              <a:rPr lang="en-US"/>
              <a:t> </a:t>
            </a:r>
            <a:r>
              <a:rPr lang="en-US" err="1"/>
              <a:t>básica</a:t>
            </a:r>
            <a:r>
              <a:rPr lang="en-US"/>
              <a:t> de un </a:t>
            </a:r>
            <a:r>
              <a:rPr lang="en-US" err="1"/>
              <a:t>proyecto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Laravel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9871" y="2507226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Petición</a:t>
            </a:r>
            <a:r>
              <a:rPr lang="en-US"/>
              <a:t>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6258" y="2507225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Kernel</a:t>
            </a:r>
            <a:r>
              <a:rPr lang="es-ES"/>
              <a:t> de </a:t>
            </a:r>
            <a:r>
              <a:rPr lang="es-ES" err="1"/>
              <a:t>Laravel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92645" y="2507225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Router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49032" y="2507224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Middleware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92645" y="3819682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Controlador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849032" y="3819682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Middleware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36256" y="3819681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Respuesta web</a:t>
            </a:r>
          </a:p>
          <a:p>
            <a:pPr algn="ctr"/>
            <a:r>
              <a:rPr lang="es-ES"/>
              <a:t>(vista o </a:t>
            </a:r>
            <a:r>
              <a:rPr lang="es-ES" err="1"/>
              <a:t>json</a:t>
            </a:r>
            <a:r>
              <a:rPr lang="es-ES"/>
              <a:t>)</a:t>
            </a:r>
            <a:endParaRPr lang="en-US"/>
          </a:p>
        </p:txBody>
      </p:sp>
      <p:cxnSp>
        <p:nvCxnSpPr>
          <p:cNvPr id="14" name="Straight Arrow Connector 13"/>
          <p:cNvCxnSpPr>
            <a:stCxn id="4" idx="3"/>
            <a:endCxn id="5" idx="1"/>
          </p:cNvCxnSpPr>
          <p:nvPr/>
        </p:nvCxnSpPr>
        <p:spPr>
          <a:xfrm flipV="1">
            <a:off x="3023419" y="2942303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79806" y="2942300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8136193" y="4254760"/>
            <a:ext cx="71283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136192" y="2942300"/>
            <a:ext cx="71283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579805" y="4324662"/>
            <a:ext cx="7128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</p:cNvCxnSpPr>
          <p:nvPr/>
        </p:nvCxnSpPr>
        <p:spPr>
          <a:xfrm>
            <a:off x="7214419" y="4689837"/>
            <a:ext cx="0" cy="7523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92645" y="5478728"/>
            <a:ext cx="1843548" cy="8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Modelos</a:t>
            </a:r>
            <a:endParaRPr lang="en-US"/>
          </a:p>
        </p:txBody>
      </p:sp>
      <p:cxnSp>
        <p:nvCxnSpPr>
          <p:cNvPr id="9" name="Straight Arrow Connector 8"/>
          <p:cNvCxnSpPr>
            <a:stCxn id="6" idx="2"/>
            <a:endCxn id="8" idx="0"/>
          </p:cNvCxnSpPr>
          <p:nvPr/>
        </p:nvCxnSpPr>
        <p:spPr>
          <a:xfrm>
            <a:off x="7214419" y="3377380"/>
            <a:ext cx="0" cy="442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6ED7D3-0FDF-8046-A218-7CA56C0B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Creando una base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1F782-04A9-1B46-B347-D2AD7220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Entren a </a:t>
            </a:r>
            <a:r>
              <a:rPr lang="es-ES_tradnl" dirty="0" err="1"/>
              <a:t>MySQL</a:t>
            </a:r>
            <a:endParaRPr lang="es-ES_tradnl" dirty="0"/>
          </a:p>
          <a:p>
            <a:pPr lvl="1"/>
            <a:r>
              <a:rPr lang="es-ES_tradnl" dirty="0" err="1"/>
              <a:t>mysql</a:t>
            </a:r>
            <a:r>
              <a:rPr lang="es-ES_tradnl" dirty="0"/>
              <a:t> –u </a:t>
            </a:r>
            <a:r>
              <a:rPr lang="es-ES_tradnl" dirty="0" err="1"/>
              <a:t>root</a:t>
            </a:r>
            <a:r>
              <a:rPr lang="es-ES_tradnl" dirty="0"/>
              <a:t> –p</a:t>
            </a:r>
          </a:p>
          <a:p>
            <a:pPr lvl="1"/>
            <a:endParaRPr lang="es-ES_tradnl" dirty="0"/>
          </a:p>
          <a:p>
            <a:r>
              <a:rPr lang="es-ES_tradnl" dirty="0"/>
              <a:t>Creen una base de datos para su proyecto</a:t>
            </a:r>
          </a:p>
          <a:p>
            <a:pPr lvl="1"/>
            <a:r>
              <a:rPr lang="es-ES_tradnl" dirty="0"/>
              <a:t>CREATE DATABASE &lt;nombre&gt;;</a:t>
            </a:r>
          </a:p>
          <a:p>
            <a:pPr lvl="1"/>
            <a:endParaRPr lang="es-ES_tradnl" dirty="0"/>
          </a:p>
          <a:p>
            <a:r>
              <a:rPr lang="es-ES_tradnl" dirty="0"/>
              <a:t>Salgan de </a:t>
            </a:r>
            <a:r>
              <a:rPr lang="es-ES_tradnl" dirty="0" err="1"/>
              <a:t>MySQL</a:t>
            </a:r>
            <a:r>
              <a:rPr lang="es-ES_tradnl" dirty="0"/>
              <a:t> </a:t>
            </a:r>
          </a:p>
          <a:p>
            <a:pPr lvl="1"/>
            <a:r>
              <a:rPr lang="es-ES_tradnl" dirty="0" err="1"/>
              <a:t>exit</a:t>
            </a:r>
            <a:r>
              <a:rPr lang="es-ES_tradnl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3468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BFB398-35A1-E54C-B9C8-B7679D46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Dando la base a </a:t>
            </a:r>
            <a:r>
              <a:rPr lang="es-ES_tradnl" err="1"/>
              <a:t>Laravel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887792-9321-E447-9CDE-4D8BB4E16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Para configurar la base de datos en </a:t>
            </a:r>
            <a:r>
              <a:rPr lang="es-ES_tradnl" dirty="0" err="1"/>
              <a:t>Laravel</a:t>
            </a:r>
            <a:r>
              <a:rPr lang="es-ES_tradnl" dirty="0"/>
              <a:t>, reemplacen los datos del archivo .</a:t>
            </a:r>
            <a:r>
              <a:rPr lang="es-ES_tradnl" dirty="0" err="1"/>
              <a:t>env</a:t>
            </a:r>
            <a:r>
              <a:rPr lang="es-ES_tradnl" dirty="0"/>
              <a:t> con los datos de su </a:t>
            </a:r>
            <a:r>
              <a:rPr lang="es-ES_tradnl" dirty="0" err="1"/>
              <a:t>MySQL</a:t>
            </a:r>
            <a:endParaRPr lang="es-ES_tradnl" dirty="0"/>
          </a:p>
          <a:p>
            <a:pPr marL="228600" lvl="1" indent="0">
              <a:buNone/>
            </a:pPr>
            <a:endParaRPr lang="es-ES_tradnl" dirty="0"/>
          </a:p>
          <a:p>
            <a:pPr marL="228600" lvl="1" indent="0">
              <a:buNone/>
            </a:pPr>
            <a:r>
              <a:rPr lang="es-ES_tradnl" dirty="0"/>
              <a:t>DB_CONNECTION=</a:t>
            </a:r>
            <a:r>
              <a:rPr lang="es-ES_tradnl" dirty="0" err="1"/>
              <a:t>mysql</a:t>
            </a:r>
            <a:endParaRPr lang="es-ES_tradnl" dirty="0"/>
          </a:p>
          <a:p>
            <a:pPr marL="228600" lvl="1" indent="0">
              <a:buNone/>
            </a:pPr>
            <a:r>
              <a:rPr lang="es-ES_tradnl" dirty="0"/>
              <a:t>DB_HOST=127.0.0.1</a:t>
            </a:r>
          </a:p>
          <a:p>
            <a:pPr marL="228600" lvl="1" indent="0">
              <a:buNone/>
            </a:pPr>
            <a:r>
              <a:rPr lang="es-ES_tradnl" dirty="0"/>
              <a:t>DB_PORT=3306</a:t>
            </a:r>
          </a:p>
          <a:p>
            <a:pPr marL="228600" lvl="1" indent="0">
              <a:buNone/>
            </a:pPr>
            <a:r>
              <a:rPr lang="es-ES_tradnl" dirty="0"/>
              <a:t>DB_DATABASE=&lt;nombre de base&gt;</a:t>
            </a:r>
          </a:p>
          <a:p>
            <a:pPr marL="228600" lvl="1" indent="0">
              <a:buNone/>
            </a:pPr>
            <a:r>
              <a:rPr lang="es-ES_tradnl" dirty="0"/>
              <a:t>DB_USERNAME=&lt;nombre de usuario&gt;</a:t>
            </a:r>
          </a:p>
          <a:p>
            <a:pPr marL="228600" lvl="1" indent="0">
              <a:buNone/>
            </a:pPr>
            <a:r>
              <a:rPr lang="es-ES_tradnl" dirty="0"/>
              <a:t>DB_PASSWORD=&lt;</a:t>
            </a:r>
            <a:r>
              <a:rPr lang="es-ES_tradnl" dirty="0" err="1"/>
              <a:t>password</a:t>
            </a:r>
            <a:r>
              <a:rPr lang="es-ES_tradnl" dirty="0"/>
              <a:t>&gt;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333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1ED7E-8B71-4147-B810-075FE88A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Probando la </a:t>
            </a:r>
            <a:r>
              <a:rPr lang="es-ES_tradnl" err="1"/>
              <a:t>conexi</a:t>
            </a:r>
            <a:r>
              <a:rPr lang="es-ES" err="1"/>
              <a:t>ón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1E1ABC-184C-FE4B-8FF4-4C07A72E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Ejecuten el siguiente comando en </a:t>
            </a:r>
            <a:r>
              <a:rPr lang="es-ES_tradnl" err="1"/>
              <a:t>artisan</a:t>
            </a:r>
            <a:r>
              <a:rPr lang="es-ES_tradnl"/>
              <a:t>:</a:t>
            </a:r>
          </a:p>
          <a:p>
            <a:pPr lvl="1"/>
            <a:r>
              <a:rPr lang="es-ES_tradnl" err="1"/>
              <a:t>php</a:t>
            </a:r>
            <a:r>
              <a:rPr lang="es-ES_tradnl"/>
              <a:t> </a:t>
            </a:r>
            <a:r>
              <a:rPr lang="es-ES_tradnl" err="1"/>
              <a:t>artisan</a:t>
            </a:r>
            <a:r>
              <a:rPr lang="es-ES_tradnl"/>
              <a:t> </a:t>
            </a:r>
            <a:r>
              <a:rPr lang="es-ES_tradnl" err="1"/>
              <a:t>migrate</a:t>
            </a:r>
            <a:endParaRPr lang="es-ES_tradnl"/>
          </a:p>
          <a:p>
            <a:pPr lvl="1"/>
            <a:endParaRPr lang="es-ES_tradnl"/>
          </a:p>
          <a:p>
            <a:r>
              <a:rPr lang="es-ES_tradnl"/>
              <a:t>Si no aparece ningún error es que la </a:t>
            </a:r>
            <a:r>
              <a:rPr lang="es-ES_tradnl" err="1"/>
              <a:t>conexi</a:t>
            </a:r>
            <a:r>
              <a:rPr lang="es-ES" err="1"/>
              <a:t>ón</a:t>
            </a:r>
            <a:r>
              <a:rPr lang="es-ES"/>
              <a:t> a la base de datos ya está funcionando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163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A9CCE-66BC-824E-A3A6-65464E3B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Creando un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73DCFB-E347-2545-8B7D-986EA2A83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Ejecutar el siguiente comando</a:t>
            </a:r>
          </a:p>
          <a:p>
            <a:pPr lvl="1"/>
            <a:r>
              <a:rPr lang="es-ES_tradnl" err="1"/>
              <a:t>php</a:t>
            </a:r>
            <a:r>
              <a:rPr lang="es-ES_tradnl"/>
              <a:t> </a:t>
            </a:r>
            <a:r>
              <a:rPr lang="es-ES_tradnl" err="1"/>
              <a:t>artisan</a:t>
            </a:r>
            <a:r>
              <a:rPr lang="es-ES_tradnl"/>
              <a:t> </a:t>
            </a:r>
            <a:r>
              <a:rPr lang="es-ES_tradnl" err="1"/>
              <a:t>make:auth</a:t>
            </a:r>
            <a:endParaRPr lang="es-ES_tradnl"/>
          </a:p>
          <a:p>
            <a:pPr lvl="1"/>
            <a:endParaRPr lang="es-ES_tradnl"/>
          </a:p>
          <a:p>
            <a:r>
              <a:rPr lang="es-ES_tradnl"/>
              <a:t>Correr el servidor</a:t>
            </a:r>
          </a:p>
          <a:p>
            <a:r>
              <a:rPr lang="es-ES_tradnl"/>
              <a:t>Entrar a localhost:8000</a:t>
            </a:r>
          </a:p>
          <a:p>
            <a:r>
              <a:rPr lang="es-ES_tradnl"/>
              <a:t>Probar el registro y el login</a:t>
            </a:r>
          </a:p>
          <a:p>
            <a:pPr marL="0" indent="0">
              <a:buNone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E29CD-B674-8447-8311-73ACD1A1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¿cómo funcionan las migraciones?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FC67BA-FA14-A441-8D1F-13105D3A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Al momento de correr </a:t>
            </a:r>
            <a:r>
              <a:rPr lang="es-ES_tradnl" dirty="0" err="1"/>
              <a:t>migrate</a:t>
            </a:r>
            <a:r>
              <a:rPr lang="es-ES_tradnl" dirty="0"/>
              <a:t>, </a:t>
            </a:r>
            <a:r>
              <a:rPr lang="es-ES_tradnl" dirty="0" err="1"/>
              <a:t>artisan</a:t>
            </a:r>
            <a:r>
              <a:rPr lang="es-ES_tradnl" dirty="0"/>
              <a:t> </a:t>
            </a:r>
            <a:r>
              <a:rPr lang="es-ES_tradnl" dirty="0" err="1"/>
              <a:t>cre</a:t>
            </a:r>
            <a:r>
              <a:rPr lang="es-ES" dirty="0" err="1"/>
              <a:t>ó</a:t>
            </a:r>
            <a:r>
              <a:rPr lang="es-ES" dirty="0"/>
              <a:t> varias tablas en nuestra base de datos</a:t>
            </a:r>
          </a:p>
          <a:p>
            <a:endParaRPr lang="es-ES" dirty="0"/>
          </a:p>
          <a:p>
            <a:r>
              <a:rPr lang="es-ES" dirty="0" err="1"/>
              <a:t>Migrations</a:t>
            </a:r>
            <a:r>
              <a:rPr lang="es-ES" dirty="0"/>
              <a:t> contiene la información de los archivo que </a:t>
            </a:r>
            <a:r>
              <a:rPr lang="es-ES" dirty="0" err="1"/>
              <a:t>Laravel</a:t>
            </a:r>
            <a:r>
              <a:rPr lang="es-ES" dirty="0"/>
              <a:t> ya ejecutó</a:t>
            </a:r>
          </a:p>
          <a:p>
            <a:endParaRPr lang="es-ES" dirty="0"/>
          </a:p>
          <a:p>
            <a:r>
              <a:rPr lang="es-ES" dirty="0"/>
              <a:t>Asimismo, se creó una tabla para usuarios y otra para recuperación de contraseñas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493572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472</TotalTime>
  <Words>725</Words>
  <Application>Microsoft Macintosh PowerPoint</Application>
  <PresentationFormat>Widescreen</PresentationFormat>
  <Paragraphs>157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Gill Sans MT</vt:lpstr>
      <vt:lpstr>Arial</vt:lpstr>
      <vt:lpstr>Parcel</vt:lpstr>
      <vt:lpstr>Taller de Laravel</vt:lpstr>
      <vt:lpstr>Objetivos de hoy</vt:lpstr>
      <vt:lpstr>Pero antes….</vt:lpstr>
      <vt:lpstr>Estructura básica de un proyecto en Laravel</vt:lpstr>
      <vt:lpstr>Creando una base de datos</vt:lpstr>
      <vt:lpstr>Dando la base a Laravel</vt:lpstr>
      <vt:lpstr>Probando la conexión</vt:lpstr>
      <vt:lpstr>Creando un login</vt:lpstr>
      <vt:lpstr>¿cómo funcionan las migraciones?</vt:lpstr>
      <vt:lpstr>¿cómo funciona?</vt:lpstr>
      <vt:lpstr>Consultando registros en la base de datos</vt:lpstr>
      <vt:lpstr>¿qué podemos hacer?  Parte 1</vt:lpstr>
      <vt:lpstr>¿qué podemos hacer?  Parte 2</vt:lpstr>
      <vt:lpstr>¿qué podemos hacer?  Parte 3</vt:lpstr>
      <vt:lpstr>¿qué podemos hacer?  Parte 4</vt:lpstr>
      <vt:lpstr>¿qué podemos hacer?  Parte 5</vt:lpstr>
      <vt:lpstr>Actividad</vt:lpstr>
      <vt:lpstr>Migraciones</vt:lpstr>
      <vt:lpstr>La convención de laravel:</vt:lpstr>
      <vt:lpstr>Actividad</vt:lpstr>
      <vt:lpstr>Creando migraciones</vt:lpstr>
      <vt:lpstr>Creando modelos</vt:lpstr>
      <vt:lpstr>El modelo que usaremos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git</dc:title>
  <dc:creator>Ricardo Lopez</dc:creator>
  <cp:lastModifiedBy>Ricardo López Fócil</cp:lastModifiedBy>
  <cp:revision>77</cp:revision>
  <dcterms:created xsi:type="dcterms:W3CDTF">2018-02-13T01:11:19Z</dcterms:created>
  <dcterms:modified xsi:type="dcterms:W3CDTF">2018-03-06T17:46:23Z</dcterms:modified>
</cp:coreProperties>
</file>